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4" r:id="rId16"/>
    <p:sldId id="269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7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7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63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0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7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1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4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2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9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5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3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2393D-BAE5-534A-AB1F-2871F1D6907C}" type="datetimeFigureOut">
              <a:rPr lang="en-US" smtClean="0"/>
              <a:pPr/>
              <a:t>05/02/2015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8D99-11E3-CF4C-B897-9DA25A1D6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8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 properties of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Atomic radius</a:t>
            </a:r>
          </a:p>
          <a:p>
            <a:r>
              <a:rPr lang="en-US" dirty="0" smtClean="0"/>
              <a:t>Ionisation energy</a:t>
            </a:r>
          </a:p>
          <a:p>
            <a:r>
              <a:rPr lang="en-US" dirty="0" smtClean="0"/>
              <a:t>Electronegativity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2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pic>
        <p:nvPicPr>
          <p:cNvPr id="8" name="Content Placeholder 7" descr="ch7_12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29" r="-18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076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a Graph of 1</a:t>
            </a:r>
            <a:r>
              <a:rPr lang="en-US" baseline="30000" dirty="0" smtClean="0"/>
              <a:t>st</a:t>
            </a:r>
            <a:r>
              <a:rPr lang="en-US" dirty="0" smtClean="0"/>
              <a:t> ionisation (y-axis against atomic no. (x-axis) for elements in period 2. </a:t>
            </a:r>
            <a:endParaRPr lang="en-US" dirty="0"/>
          </a:p>
        </p:txBody>
      </p:sp>
      <p:pic>
        <p:nvPicPr>
          <p:cNvPr id="5" name="Content Placeholder 4" descr="period2_1stIE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71" r="-557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Identify exceptions to thus trend.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 &gt;  B	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, 2s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Beryllium has a full 2s sublevel. This gives an atom of Be extra stability so more energy than expected is needed to remove it’s most loosely bound electron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 &gt; O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, 2s</a:t>
            </a:r>
            <a:r>
              <a:rPr lang="en-US" baseline="30000" dirty="0" smtClean="0"/>
              <a:t>2</a:t>
            </a:r>
            <a:r>
              <a:rPr lang="en-US" dirty="0" smtClean="0"/>
              <a:t>,2p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Nitrogen has a half  full 2p sublevel. This gives an atom of N extra stability so more energy than expected is needed to remove it’s most loosely bound electron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explain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Mg &gt;  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 &gt; 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Trends in electronegativity</a:t>
            </a:r>
            <a:br>
              <a:rPr lang="en-US" smtClean="0"/>
            </a:br>
            <a:r>
              <a:rPr lang="en-US" smtClean="0"/>
              <a:t>Is relative force of attraction that an atom has for the shared pair of electrons in a covalent bond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398" y="2258400"/>
            <a:ext cx="4040188" cy="639762"/>
          </a:xfrm>
        </p:spPr>
        <p:txBody>
          <a:bodyPr/>
          <a:lstStyle/>
          <a:p>
            <a:r>
              <a:rPr lang="en-US" dirty="0" smtClean="0"/>
              <a:t>Going across a period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759" y="2986368"/>
            <a:ext cx="4040188" cy="3951288"/>
          </a:xfrm>
        </p:spPr>
        <p:txBody>
          <a:bodyPr/>
          <a:lstStyle/>
          <a:p>
            <a:r>
              <a:rPr lang="en-US" dirty="0" smtClean="0"/>
              <a:t>Electronegativity increase </a:t>
            </a:r>
          </a:p>
          <a:p>
            <a:r>
              <a:rPr lang="en-US" dirty="0" smtClean="0"/>
              <a:t>Due to increase in nuclear charge</a:t>
            </a:r>
          </a:p>
          <a:p>
            <a:r>
              <a:rPr lang="en-US" dirty="0" smtClean="0"/>
              <a:t>Decreasing atomic radius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584" y="2311323"/>
            <a:ext cx="4041775" cy="639762"/>
          </a:xfrm>
        </p:spPr>
        <p:txBody>
          <a:bodyPr/>
          <a:lstStyle/>
          <a:p>
            <a:r>
              <a:rPr lang="en-US" dirty="0" smtClean="0"/>
              <a:t>Going down a group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2106" y="3056933"/>
            <a:ext cx="4041775" cy="3951288"/>
          </a:xfrm>
        </p:spPr>
        <p:txBody>
          <a:bodyPr/>
          <a:lstStyle/>
          <a:p>
            <a:r>
              <a:rPr lang="en-US" dirty="0" smtClean="0"/>
              <a:t>Electronegativity decreases</a:t>
            </a:r>
          </a:p>
          <a:p>
            <a:r>
              <a:rPr lang="en-US" dirty="0" smtClean="0"/>
              <a:t>Increased atomic radius</a:t>
            </a:r>
          </a:p>
          <a:p>
            <a:r>
              <a:rPr lang="en-US" dirty="0" smtClean="0"/>
              <a:t>Screening effect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Electonegativity</a:t>
            </a:r>
            <a:endParaRPr lang="en-US" dirty="0"/>
          </a:p>
        </p:txBody>
      </p:sp>
      <p:pic>
        <p:nvPicPr>
          <p:cNvPr id="7" name="Content Placeholder 6" descr="ElectronegativityTrendFigure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9044" b="-49044"/>
          <a:stretch>
            <a:fillRect/>
          </a:stretch>
        </p:blipFill>
        <p:spPr/>
      </p:pic>
      <p:pic>
        <p:nvPicPr>
          <p:cNvPr id="8" name="Content Placeholder 7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6755" b="-26755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ionisation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required to remove an electron from an ion with one positive charge in a gaseous state</a:t>
            </a:r>
          </a:p>
          <a:p>
            <a:r>
              <a:rPr lang="en-US" dirty="0" smtClean="0"/>
              <a:t>X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(g)</a:t>
            </a:r>
            <a:r>
              <a:rPr lang="en-US" dirty="0" smtClean="0"/>
              <a:t>                        X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(g)</a:t>
            </a:r>
            <a:r>
              <a:rPr lang="en-US" dirty="0" smtClean="0"/>
              <a:t>  + e</a:t>
            </a:r>
            <a:r>
              <a:rPr lang="en-US" baseline="30000" dirty="0" smtClean="0"/>
              <a:t>-</a:t>
            </a:r>
          </a:p>
          <a:p>
            <a:endParaRPr lang="en-US" baseline="30000" dirty="0" smtClean="0"/>
          </a:p>
          <a:p>
            <a:r>
              <a:rPr lang="en-US" dirty="0" smtClean="0"/>
              <a:t>Make sure to include (g) symbol as def states in gaseous state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58011" y="3016638"/>
            <a:ext cx="1499378" cy="176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ionisation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Potassium =1s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,2p</a:t>
            </a:r>
            <a:r>
              <a:rPr lang="en-US" baseline="30000" dirty="0"/>
              <a:t>6</a:t>
            </a:r>
            <a:r>
              <a:rPr lang="en-US" baseline="30000" dirty="0" smtClean="0"/>
              <a:t>, 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3p</a:t>
            </a:r>
            <a:r>
              <a:rPr lang="en-US" baseline="30000" dirty="0" smtClean="0"/>
              <a:t>6</a:t>
            </a:r>
            <a:r>
              <a:rPr lang="en-US" dirty="0" smtClean="0"/>
              <a:t>,4s</a:t>
            </a:r>
            <a:r>
              <a:rPr lang="en-US" baseline="30000" dirty="0" smtClean="0"/>
              <a:t>1</a:t>
            </a:r>
            <a:endParaRPr lang="en-US" baseline="30000" dirty="0"/>
          </a:p>
          <a:p>
            <a:endParaRPr lang="en-US" baseline="30000" dirty="0"/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ionisation E is much higher than 1</a:t>
            </a:r>
            <a:r>
              <a:rPr lang="en-US" baseline="30000" dirty="0" smtClean="0"/>
              <a:t>st</a:t>
            </a:r>
            <a:r>
              <a:rPr lang="en-US" dirty="0" smtClean="0"/>
              <a:t> ionisation E as it involves removing an electron from a full 3p sublevel.  The large difference in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ionisation gives use evidence for existence of energy levels as the electron being removed from the 3p is closer to nucleus and experiences less shielding.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a steady increase in ionisation energy values as electrons are removed from an atom.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1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 every electron that is removed the nuclear charge is increasing.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Reason 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Large increase in IE when an electron is being removed from a new energy level.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Classic mistakes noted when correcting questions on this </a:t>
            </a:r>
            <a:r>
              <a:rPr lang="en-US" smtClean="0"/>
              <a:t>topic.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 learning </a:t>
            </a:r>
            <a:r>
              <a:rPr lang="en-US" dirty="0" err="1" smtClean="0"/>
              <a:t>ionisation</a:t>
            </a:r>
            <a:r>
              <a:rPr lang="en-US" dirty="0" smtClean="0"/>
              <a:t> energy def. accurately.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labelling</a:t>
            </a:r>
            <a:r>
              <a:rPr lang="en-US" dirty="0" smtClean="0"/>
              <a:t> axes on graphs</a:t>
            </a:r>
          </a:p>
          <a:p>
            <a:r>
              <a:rPr lang="en-US" dirty="0" smtClean="0"/>
              <a:t>Mixing  energy levels/sub levels and orbitals</a:t>
            </a:r>
          </a:p>
          <a:p>
            <a:r>
              <a:rPr lang="en-US" dirty="0" smtClean="0"/>
              <a:t>Emphasize in your answer that a ½ filled or full filled sublevel makes an atom more stable.</a:t>
            </a:r>
          </a:p>
          <a:p>
            <a:r>
              <a:rPr lang="en-US" dirty="0" smtClean="0"/>
              <a:t>Bohr diagrams being used instead of Dot and cross diagrams .</a:t>
            </a:r>
          </a:p>
          <a:p>
            <a:r>
              <a:rPr lang="en-US" dirty="0" smtClean="0"/>
              <a:t>Use specific language like going across table effective nuclear charge increase and atomic radius decreases. Don’t waffle!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1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½</a:t>
            </a:r>
            <a:r>
              <a:rPr lang="en-US" dirty="0" smtClean="0"/>
              <a:t> distance between </a:t>
            </a:r>
            <a:r>
              <a:rPr lang="en-US" b="1" dirty="0" smtClean="0">
                <a:solidFill>
                  <a:srgbClr val="FF0000"/>
                </a:solidFill>
              </a:rPr>
              <a:t>2 nuclei </a:t>
            </a:r>
            <a:r>
              <a:rPr lang="en-US" dirty="0" smtClean="0"/>
              <a:t>of two atoms of the </a:t>
            </a:r>
            <a:r>
              <a:rPr lang="en-US" b="1" dirty="0" smtClean="0">
                <a:solidFill>
                  <a:srgbClr val="FF0000"/>
                </a:solidFill>
              </a:rPr>
              <a:t>same element </a:t>
            </a:r>
            <a:r>
              <a:rPr lang="en-US" dirty="0" smtClean="0"/>
              <a:t>that are joined together by a </a:t>
            </a:r>
            <a:r>
              <a:rPr lang="en-US" b="1" dirty="0" smtClean="0">
                <a:solidFill>
                  <a:srgbClr val="FF0000"/>
                </a:solidFill>
              </a:rPr>
              <a:t>single covalent bond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possible for scientists to measure experimentally the distance between the nuclei of 2 atoms.</a:t>
            </a:r>
          </a:p>
          <a:p>
            <a:r>
              <a:rPr lang="en-US" dirty="0" smtClean="0"/>
              <a:t>This is known as bond length and is measured using x-ray diffraction. Usually in nanometres.</a:t>
            </a:r>
          </a:p>
          <a:p>
            <a:r>
              <a:rPr lang="en-US" dirty="0" smtClean="0"/>
              <a:t>See table  …. On page …. Of your maths</a:t>
            </a:r>
            <a:r>
              <a:rPr lang="en-US" dirty="0"/>
              <a:t> </a:t>
            </a:r>
            <a:r>
              <a:rPr lang="en-US" dirty="0" smtClean="0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5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notice?</a:t>
            </a:r>
            <a:endParaRPr lang="en-US" dirty="0"/>
          </a:p>
        </p:txBody>
      </p:sp>
      <p:pic>
        <p:nvPicPr>
          <p:cNvPr id="4" name="Content Placeholder 3" descr="atomic radius char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8" b="132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7472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notice?</a:t>
            </a:r>
            <a:endParaRPr lang="en-US" dirty="0"/>
          </a:p>
        </p:txBody>
      </p:sp>
      <p:pic>
        <p:nvPicPr>
          <p:cNvPr id="5" name="Content Placeholder 4" descr="ch7_6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703" r="-177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707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4570"/>
            <a:ext cx="8229600" cy="583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values of atomic radii decrease going across a period. Why?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Increase in effective nuclear charge. Increase in no. of protons in nucleus. These extra protons attract the outer electrons to draw energy levels closer to nucleus.</a:t>
            </a:r>
          </a:p>
          <a:p>
            <a:r>
              <a:rPr lang="en-US" dirty="0" smtClean="0"/>
              <a:t>No increase in screening effect. The addition of an electron going across a period is not added to a new energy level each time. There is an increase in the effective nuclear 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values of atomic radii increase going down a group. Why? Must give 2 reasons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9771"/>
            <a:ext cx="8229600" cy="4525963"/>
          </a:xfrm>
        </p:spPr>
        <p:txBody>
          <a:bodyPr/>
          <a:lstStyle/>
          <a:p>
            <a:r>
              <a:rPr lang="en-US" dirty="0" smtClean="0"/>
              <a:t>As we go down a group there is a</a:t>
            </a:r>
            <a:r>
              <a:rPr lang="en-US" u="sng" dirty="0" smtClean="0"/>
              <a:t> new energy level</a:t>
            </a:r>
            <a:r>
              <a:rPr lang="en-US" dirty="0" smtClean="0"/>
              <a:t> which is further from the nucleus.</a:t>
            </a:r>
          </a:p>
          <a:p>
            <a:r>
              <a:rPr lang="en-US" u="sng" dirty="0" smtClean="0"/>
              <a:t>Screening effect. </a:t>
            </a:r>
            <a:r>
              <a:rPr lang="en-US" dirty="0" smtClean="0"/>
              <a:t>Even though nuclear charge increases this is counteracted by the shielding effect of the inner energy levels of electrons.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Ionisation</a:t>
            </a:r>
            <a:r>
              <a:rPr lang="en-US" dirty="0"/>
              <a:t> </a:t>
            </a:r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ionisation of an atom is minimum energy required to remove the most loosely bound electron from a neutral gaseous atom in its ground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4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Ionisation energy decreases going down a group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atomic radius</a:t>
            </a:r>
          </a:p>
          <a:p>
            <a:r>
              <a:rPr lang="en-US" dirty="0" smtClean="0"/>
              <a:t>Screening effect of inner electrons.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6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Ionisation energy increase going across a period .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decreasing atomic radius</a:t>
            </a:r>
          </a:p>
          <a:p>
            <a:r>
              <a:rPr lang="en-US" dirty="0" smtClean="0"/>
              <a:t>Increase in nuclear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2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663</Words>
  <Application>Microsoft Macintosh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3 properties of elements</vt:lpstr>
      <vt:lpstr>Atomic radius</vt:lpstr>
      <vt:lpstr>What do we notice?</vt:lpstr>
      <vt:lpstr>What do you notice?</vt:lpstr>
      <vt:lpstr>The values of atomic radii decrease going across a period. Why? </vt:lpstr>
      <vt:lpstr>    The values of atomic radii increase going down a group. Why? Must give 2 reasons </vt:lpstr>
      <vt:lpstr>Trends in Ionisation energy</vt:lpstr>
      <vt:lpstr>1st Ionisation energy decreases going down a group why?</vt:lpstr>
      <vt:lpstr>Ionisation energy increase going across a period . Why?</vt:lpstr>
      <vt:lpstr>Exceptions</vt:lpstr>
      <vt:lpstr>Plot a Graph of 1st ionisation (y-axis against atomic no. (x-axis) for elements in period 2. </vt:lpstr>
      <vt:lpstr>Exceptions</vt:lpstr>
      <vt:lpstr>Can you explain </vt:lpstr>
      <vt:lpstr>Trends in electronegativity Is relative force of attraction that an atom has for the shared pair of electrons in a covalent bond</vt:lpstr>
      <vt:lpstr>Electonegativity</vt:lpstr>
      <vt:lpstr>Second ionisation</vt:lpstr>
      <vt:lpstr>Second ionisation E</vt:lpstr>
      <vt:lpstr>There is a steady increase in ionisation energy values as electrons are removed from an atom.</vt:lpstr>
      <vt:lpstr>Classic mistakes noted when correcting questions on this topic.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properties of elements</dc:title>
  <dc:creator>Deirdre Brennan</dc:creator>
  <cp:lastModifiedBy>Deirdre Brennan</cp:lastModifiedBy>
  <cp:revision>38</cp:revision>
  <dcterms:created xsi:type="dcterms:W3CDTF">2015-01-26T19:13:11Z</dcterms:created>
  <dcterms:modified xsi:type="dcterms:W3CDTF">2015-02-05T12:16:08Z</dcterms:modified>
</cp:coreProperties>
</file>