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60" r:id="rId4"/>
    <p:sldId id="261" r:id="rId5"/>
    <p:sldId id="262" r:id="rId6"/>
    <p:sldId id="265" r:id="rId7"/>
    <p:sldId id="263" r:id="rId8"/>
    <p:sldId id="267" r:id="rId9"/>
    <p:sldId id="268" r:id="rId10"/>
    <p:sldId id="269" r:id="rId11"/>
    <p:sldId id="257" r:id="rId12"/>
    <p:sldId id="271" r:id="rId13"/>
    <p:sldId id="272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30AB-E3A2-1645-89B1-74871C191209}" type="datetimeFigureOut">
              <a:rPr lang="en-US" smtClean="0"/>
              <a:pPr/>
              <a:t>24/05/2016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7009C-D673-C544-A756-9EEA81CE3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9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0A6AC-DD28-874B-AB04-BA1BEC5B8B27}" type="datetimeFigureOut">
              <a:rPr lang="en-US" smtClean="0"/>
              <a:pPr/>
              <a:t>24/05/2016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926EE-EAB1-3B45-9960-D820E08DA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26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14CA-094F-3846-B830-29E516BE780D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F128-0083-5642-979F-1BB96FF1872F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AF1-9B65-FE45-80F2-337E21DD2D7A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9B2A-8786-8E4F-B2D2-EB1DFF2DA66F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89C1-63E2-4945-9069-41826FD539E5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80DF-DC54-4647-88C0-91B3A6C2983A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1C64-BCFF-5942-B654-820490200894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0DFF-8AB1-9849-BCBF-ED3812F2EB82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46FB-7D7B-B544-A37E-20373008E28F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87A2-B346-4749-9E9C-C4AEA4C3E5CB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673F-D2F0-0F48-A413-E0F22810A838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22F2-FBC7-BD4E-A08D-7B6EA0490280}" type="datetime1">
              <a:rPr lang="en-US" smtClean="0"/>
              <a:pPr/>
              <a:t>24/05/2016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4022-8166-1F41-987D-3EB700C2D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Moyle Park College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images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-6216" r="-6216"/>
          <a:stretch>
            <a:fillRect/>
          </a:stretch>
        </p:blipFill>
        <p:spPr>
          <a:xfrm>
            <a:off x="2123666" y="1282300"/>
            <a:ext cx="4038600" cy="4525962"/>
          </a:xfrm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FF0080"/>
                </a:solidFill>
              </a:rPr>
              <a:t>The story of the Raspberry pi</a:t>
            </a:r>
            <a:endParaRPr lang="en-US" sz="4400" b="1" dirty="0">
              <a:solidFill>
                <a:srgbClr val="FF0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more Raspberry pictures on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picture of shopping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achieved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Our project is encouraging students to be </a:t>
            </a:r>
            <a:r>
              <a:rPr lang="en-US" dirty="0"/>
              <a:t>self-directed, independent thinkers and </a:t>
            </a:r>
            <a:r>
              <a:rPr lang="en-US" dirty="0" smtClean="0"/>
              <a:t>learners.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We are discovering </a:t>
            </a:r>
            <a:r>
              <a:rPr lang="en-US" dirty="0"/>
              <a:t>different ways of designing and using learning </a:t>
            </a:r>
            <a:r>
              <a:rPr lang="en-US" dirty="0" smtClean="0"/>
              <a:t>spaces. The students are at complete ease collaborating and sharing ideas.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The experience has allowed me to become a facilitator </a:t>
            </a:r>
            <a:r>
              <a:rPr lang="en-US" dirty="0"/>
              <a:t>of</a:t>
            </a:r>
            <a:r>
              <a:rPr lang="en-US" dirty="0" smtClean="0"/>
              <a:t> my </a:t>
            </a:r>
            <a:r>
              <a:rPr lang="en-US" dirty="0"/>
              <a:t>students’ </a:t>
            </a:r>
            <a:r>
              <a:rPr lang="en-US" dirty="0" smtClean="0"/>
              <a:t>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for 2016-2017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We aim to develop and expand an active learning community within the school using the Raspberry –pi lunchtime meet-up.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We would like to expand the use of this technology into everyday science and IT classes at all stages of secondary school.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 hope to enroll in the post-graduate certificate in 21</a:t>
            </a:r>
            <a:r>
              <a:rPr lang="en-US" baseline="30000" dirty="0" smtClean="0"/>
              <a:t>st</a:t>
            </a:r>
            <a:r>
              <a:rPr lang="en-US" dirty="0" smtClean="0"/>
              <a:t> Teaching in Learning next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would hope to integrate sensors into experiments using: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 meters and temperature in chemistry </a:t>
            </a:r>
          </a:p>
          <a:p>
            <a:r>
              <a:rPr lang="en-US" dirty="0" smtClean="0"/>
              <a:t>lasers and motion in physics</a:t>
            </a:r>
          </a:p>
          <a:p>
            <a:r>
              <a:rPr lang="en-US" dirty="0" smtClean="0"/>
              <a:t>Temperature and light in  Biology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project in progress</a:t>
            </a:r>
            <a:endParaRPr lang="en-US" dirty="0"/>
          </a:p>
        </p:txBody>
      </p:sp>
      <p:pic>
        <p:nvPicPr>
          <p:cNvPr id="6" name="Content Placeholder 5" descr="meet up expand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5024" b="-25024"/>
          <a:stretch>
            <a:fillRect/>
          </a:stretch>
        </p:blipFill>
        <p:spPr/>
      </p:pic>
      <p:pic>
        <p:nvPicPr>
          <p:cNvPr id="8" name="Content Placeholder 7" descr="more collaborat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5024" b="-25024"/>
          <a:stretch>
            <a:fillRect/>
          </a:stretch>
        </p:blipFill>
        <p:spPr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Bridge-21 Drop in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media</a:t>
            </a:r>
          </a:p>
          <a:p>
            <a:r>
              <a:rPr lang="en-US" dirty="0" smtClean="0"/>
              <a:t>Scratch</a:t>
            </a:r>
          </a:p>
          <a:p>
            <a:r>
              <a:rPr lang="en-US" dirty="0" smtClean="0"/>
              <a:t>Python</a:t>
            </a:r>
          </a:p>
          <a:p>
            <a:r>
              <a:rPr lang="en-US" dirty="0" smtClean="0"/>
              <a:t>Raspberry 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digital media project on Stand-Up  week using Scratch</a:t>
            </a:r>
            <a:endParaRPr lang="en-US" dirty="0"/>
          </a:p>
        </p:txBody>
      </p:sp>
      <p:pic>
        <p:nvPicPr>
          <p:cNvPr id="4" name="Content Placeholder 3" descr="Stand-up week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3785" r="-1378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Luke and Dominic’s algorithm on scratch  for traffic lights</a:t>
            </a:r>
            <a:endParaRPr lang="en-US" dirty="0"/>
          </a:p>
        </p:txBody>
      </p:sp>
      <p:pic>
        <p:nvPicPr>
          <p:cNvPr id="5" name="Content Placeholder 4" descr="scratc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902" r="-1790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Our inaugural Raspberry pi meet up</a:t>
            </a:r>
            <a:endParaRPr lang="en-US" dirty="0"/>
          </a:p>
        </p:txBody>
      </p:sp>
      <p:pic>
        <p:nvPicPr>
          <p:cNvPr id="7" name="Content Placeholder 6" descr="photo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5024" b="-25024"/>
          <a:stretch>
            <a:fillRect/>
          </a:stretch>
        </p:blipFill>
        <p:spPr>
          <a:xfrm rot="5400000">
            <a:off x="457200" y="1600200"/>
            <a:ext cx="4038600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Set-up</a:t>
            </a:r>
          </a:p>
          <a:p>
            <a:r>
              <a:rPr lang="en-US" dirty="0" smtClean="0"/>
              <a:t>Monitor</a:t>
            </a:r>
          </a:p>
          <a:p>
            <a:r>
              <a:rPr lang="en-US" dirty="0" smtClean="0"/>
              <a:t>VGA HDMI</a:t>
            </a:r>
          </a:p>
          <a:p>
            <a:r>
              <a:rPr lang="en-US" dirty="0" smtClean="0"/>
              <a:t>T-Cobbler </a:t>
            </a:r>
          </a:p>
          <a:p>
            <a:r>
              <a:rPr lang="en-US" dirty="0" smtClean="0"/>
              <a:t>Breadboard</a:t>
            </a:r>
          </a:p>
          <a:p>
            <a:r>
              <a:rPr lang="en-US" dirty="0" smtClean="0"/>
              <a:t>Regular phone charger</a:t>
            </a:r>
          </a:p>
          <a:p>
            <a:r>
              <a:rPr lang="en-US" dirty="0" smtClean="0"/>
              <a:t>Funded by science department </a:t>
            </a:r>
            <a:r>
              <a:rPr lang="en-US" smtClean="0"/>
              <a:t>yearly budget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Science gallery photos</a:t>
            </a:r>
            <a:endParaRPr lang="en-US" dirty="0"/>
          </a:p>
        </p:txBody>
      </p:sp>
      <p:pic>
        <p:nvPicPr>
          <p:cNvPr id="6" name="Content Placeholder 5" descr="Raspberry pi science gallery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9737" r="-9737"/>
          <a:stretch>
            <a:fillRect/>
          </a:stretch>
        </p:blipFill>
        <p:spPr/>
      </p:pic>
      <p:pic>
        <p:nvPicPr>
          <p:cNvPr id="7" name="Content Placeholder 6" descr="photo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5024" b="-25024"/>
          <a:stretch>
            <a:fillRect/>
          </a:stretch>
        </p:blipFill>
        <p:spPr>
          <a:xfrm rot="5400000">
            <a:off x="4648200" y="1173364"/>
            <a:ext cx="4038600" cy="4525963"/>
          </a:xfrm>
        </p:spPr>
      </p:pic>
      <p:cxnSp>
        <p:nvCxnSpPr>
          <p:cNvPr id="17" name="Straight Arrow Connector 16"/>
          <p:cNvCxnSpPr/>
          <p:nvPr/>
        </p:nvCxnSpPr>
        <p:spPr>
          <a:xfrm rot="10800000">
            <a:off x="1655209" y="2657926"/>
            <a:ext cx="1530290" cy="1290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3064" y="1946787"/>
            <a:ext cx="1488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you spot the raspberry pi?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traffic lights</a:t>
            </a:r>
            <a:endParaRPr lang="en-US" dirty="0"/>
          </a:p>
        </p:txBody>
      </p:sp>
      <p:pic>
        <p:nvPicPr>
          <p:cNvPr id="9" name="Content Placeholder 8" descr="breadboard LED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9737" r="-9737"/>
          <a:stretch>
            <a:fillRect/>
          </a:stretch>
        </p:blipFill>
        <p:spPr>
          <a:xfrm>
            <a:off x="4648200" y="1589789"/>
            <a:ext cx="4038600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traffic lights.mov">
            <a:hlinkClick r:id="" action="ppaction://media"/>
          </p:cNvPr>
          <p:cNvPicPr>
            <a:picLocks noGrp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2725738"/>
            <a:ext cx="4038600" cy="227488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traffic lights using Python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LEDS work</a:t>
            </a:r>
            <a:endParaRPr lang="en-US" dirty="0"/>
          </a:p>
        </p:txBody>
      </p:sp>
      <p:pic>
        <p:nvPicPr>
          <p:cNvPr id="4" name="Content Placeholder 3" descr="python code LED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8167" r="-1816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LEDS operating in a traffic light sequence-What is the program doing</a:t>
            </a:r>
            <a:endParaRPr lang="en-US" dirty="0"/>
          </a:p>
        </p:txBody>
      </p:sp>
      <p:pic>
        <p:nvPicPr>
          <p:cNvPr id="8" name="Content Placeholder 7" descr="complex pytho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8479" r="-18479"/>
          <a:stretch>
            <a:fillRect/>
          </a:stretch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Sharing our knowledge with the engineering class.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4022-8166-1F41-987D-3EB700C2D4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292</Words>
  <Application>Microsoft Macintosh PowerPoint</Application>
  <PresentationFormat>On-screen Show (4:3)</PresentationFormat>
  <Paragraphs>53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Moyle Park College</vt:lpstr>
      <vt:lpstr>Bridge-21 Drop in Workshops</vt:lpstr>
      <vt:lpstr>A digital media project on Stand-Up  week using Scratch</vt:lpstr>
      <vt:lpstr>Luke and Dominic’s algorithm on scratch  for traffic lights</vt:lpstr>
      <vt:lpstr>Our inaugural Raspberry pi meet up</vt:lpstr>
      <vt:lpstr>Science gallery photos</vt:lpstr>
      <vt:lpstr>Video of traffic lights</vt:lpstr>
      <vt:lpstr>Algorithm for traffic lights using Python</vt:lpstr>
      <vt:lpstr>Sharing our knowledge with the engineering class.</vt:lpstr>
      <vt:lpstr>3 more Raspberry pictures on the way</vt:lpstr>
      <vt:lpstr>What have we achieved</vt:lpstr>
      <vt:lpstr>Aims for 2016-2017</vt:lpstr>
      <vt:lpstr>We would hope to integrate sensors into experiments using:</vt:lpstr>
      <vt:lpstr>A project in progress</vt:lpstr>
    </vt:vector>
  </TitlesOfParts>
  <Company>Moyle Park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Moyle Park College</dc:title>
  <dc:creator>Deirdre Brennan</dc:creator>
  <cp:lastModifiedBy>Deirdre Brennan</cp:lastModifiedBy>
  <cp:revision>52</cp:revision>
  <cp:lastPrinted>2016-05-24T15:27:40Z</cp:lastPrinted>
  <dcterms:created xsi:type="dcterms:W3CDTF">2016-05-11T19:31:24Z</dcterms:created>
  <dcterms:modified xsi:type="dcterms:W3CDTF">2016-05-24T15:28:06Z</dcterms:modified>
</cp:coreProperties>
</file>